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7df14e4d1f7.png>
</file>

<file path=ppt/media/file7df15eceb3.png>
</file>

<file path=ppt/media/file7df16590ef3.png>
</file>

<file path=ppt/media/file7df1a9a4337.png>
</file>

<file path=ppt/media/file7df1ec49b45.png>
</file>

<file path=ppt/media/file7df208c2225.png>
</file>

<file path=ppt/media/file7df21ed8b56.png>
</file>

<file path=ppt/media/file7df21fde03c.png>
</file>

<file path=ppt/media/file7df228c9493.png>
</file>

<file path=ppt/media/file7df2820ccb2.png>
</file>

<file path=ppt/media/file7df2bced583.png>
</file>

<file path=ppt/media/file7df2c2cb7ad.png>
</file>

<file path=ppt/media/file7df30e47efb.png>
</file>

<file path=ppt/media/file7df3a628733.png>
</file>

<file path=ppt/media/file7df3a94b9d8.png>
</file>

<file path=ppt/media/file7df3b6e509d.png>
</file>

<file path=ppt/media/file7df3ee5497c.png>
</file>

<file path=ppt/media/file7df3f3b8c26.png>
</file>

<file path=ppt/media/file7df42de845f.png>
</file>

<file path=ppt/media/file7df469f92b6.png>
</file>

<file path=ppt/media/file7df476e91e6.png>
</file>

<file path=ppt/media/file7df5015bbd4.png>
</file>

<file path=ppt/media/file7df5b2dd86.png>
</file>

<file path=ppt/media/file7df5e6e3338.png>
</file>

<file path=ppt/media/file7df694ca9d0.png>
</file>

<file path=ppt/media/file7df7256cc80.png>
</file>

<file path=ppt/media/file7df77544a78.png>
</file>

<file path=ppt/media/file7df7a3531f3.png>
</file>

<file path=ppt/media/file7df7daddeca.png>
</file>

<file path=ppt/media/file7df7ebb7b5a.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77544a7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7df3ee5497c.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7df3f3b8c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7df5e6e333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7df14e4d1f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7df3a94b9d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7df7a3531f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3a628733.png"/><Relationship Id="rId3" Type="http://schemas.openxmlformats.org/officeDocument/2006/relationships/image" Target="../media/file7df1a9a433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5b2dd86.png"/><Relationship Id="rId3" Type="http://schemas.openxmlformats.org/officeDocument/2006/relationships/image" Target="../media/file7df21ed8b5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7256cc80.png"/><Relationship Id="rId3" Type="http://schemas.openxmlformats.org/officeDocument/2006/relationships/image" Target="../media/file7df208c22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5015bbd4.png"/><Relationship Id="rId3" Type="http://schemas.openxmlformats.org/officeDocument/2006/relationships/image" Target="../media/file7df42de845f.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1ec49b45.png"/><Relationship Id="rId3" Type="http://schemas.openxmlformats.org/officeDocument/2006/relationships/image" Target="../media/file7df7daddeca.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21fde03c.png"/><Relationship Id="rId3" Type="http://schemas.openxmlformats.org/officeDocument/2006/relationships/image" Target="../media/file7df228c949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3b6e509d.png"/><Relationship Id="rId3" Type="http://schemas.openxmlformats.org/officeDocument/2006/relationships/image" Target="../media/file7df476e91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df2c2cb7ad.png"/><Relationship Id="rId3" Type="http://schemas.openxmlformats.org/officeDocument/2006/relationships/image" Target="../media/file7df2bced58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7ebb7b5a.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469f92b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16590ef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30e47efb.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694ca9d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2820ccb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df15eceb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05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955,236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1,697.1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83,897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913.9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05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31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130,014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10,705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05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642.3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807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666.2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775.4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795.9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83,897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913.9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955,236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1,697.1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05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31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77.9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130,014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10,705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94 triages made. This is an decrease of 16 triages compared to the previous day (110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05 November there were 762 triages to NHS Pathways for COVID-19, this is an average of 109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06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2020-11-06T10:21:15Z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